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325" r:id="rId4"/>
    <p:sldId id="326" r:id="rId5"/>
    <p:sldId id="258" r:id="rId6"/>
    <p:sldId id="307" r:id="rId7"/>
    <p:sldId id="332" r:id="rId8"/>
    <p:sldId id="333" r:id="rId9"/>
    <p:sldId id="310" r:id="rId10"/>
    <p:sldId id="363" r:id="rId11"/>
    <p:sldId id="313" r:id="rId12"/>
    <p:sldId id="309" r:id="rId13"/>
    <p:sldId id="392" r:id="rId14"/>
    <p:sldId id="324" r:id="rId15"/>
    <p:sldId id="394" r:id="rId16"/>
    <p:sldId id="393" r:id="rId17"/>
    <p:sldId id="396" r:id="rId18"/>
    <p:sldId id="416" r:id="rId19"/>
    <p:sldId id="312" r:id="rId20"/>
    <p:sldId id="398" r:id="rId21"/>
    <p:sldId id="399" r:id="rId22"/>
    <p:sldId id="314" r:id="rId23"/>
    <p:sldId id="315" r:id="rId24"/>
    <p:sldId id="415" r:id="rId25"/>
    <p:sldId id="422" r:id="rId26"/>
    <p:sldId id="382" r:id="rId27"/>
    <p:sldId id="390" r:id="rId28"/>
    <p:sldId id="367" r:id="rId29"/>
    <p:sldId id="292" r:id="rId30"/>
    <p:sldId id="286" r:id="rId31"/>
    <p:sldId id="421" r:id="rId32"/>
    <p:sldId id="405" r:id="rId33"/>
    <p:sldId id="414" r:id="rId34"/>
    <p:sldId id="423" r:id="rId35"/>
    <p:sldId id="320" r:id="rId36"/>
    <p:sldId id="298" r:id="rId3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A6400"/>
    <a:srgbClr val="283600"/>
    <a:srgbClr val="2532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05" autoAdjust="0"/>
    <p:restoredTop sz="94699" autoAdjust="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FF024-84C8-4C93-90C7-9BA706B9A04E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DF248-0651-4FFB-8C44-6328CD14834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7894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DF248-0651-4FFB-8C44-6328CD148342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043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83600"/>
            </a:gs>
            <a:gs pos="79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D0FA71A-6D77-4070-9BAB-992682AA7003}" type="datetimeFigureOut">
              <a:rPr lang="fr-FR" smtClean="0"/>
              <a:pPr/>
              <a:t>26/11/2022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18" Type="http://schemas.openxmlformats.org/officeDocument/2006/relationships/image" Target="../media/image159.jpeg"/><Relationship Id="rId3" Type="http://schemas.openxmlformats.org/officeDocument/2006/relationships/image" Target="../media/image144.png"/><Relationship Id="rId21" Type="http://schemas.openxmlformats.org/officeDocument/2006/relationships/image" Target="../media/image162.jpe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58.jpeg"/><Relationship Id="rId2" Type="http://schemas.openxmlformats.org/officeDocument/2006/relationships/image" Target="../media/image2.png"/><Relationship Id="rId16" Type="http://schemas.openxmlformats.org/officeDocument/2006/relationships/image" Target="../media/image157.png"/><Relationship Id="rId20" Type="http://schemas.openxmlformats.org/officeDocument/2006/relationships/image" Target="../media/image16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19" Type="http://schemas.openxmlformats.org/officeDocument/2006/relationships/image" Target="../media/image160.jpe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Relationship Id="rId22" Type="http://schemas.openxmlformats.org/officeDocument/2006/relationships/image" Target="../media/image1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9.png"/><Relationship Id="rId4" Type="http://schemas.openxmlformats.org/officeDocument/2006/relationships/image" Target="../media/image1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9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7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1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2.png"/><Relationship Id="rId7" Type="http://schemas.openxmlformats.org/officeDocument/2006/relationships/image" Target="../media/image190.jpe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jpe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16016" y="2276872"/>
            <a:ext cx="3313355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b="1" dirty="0">
                <a:solidFill>
                  <a:srgbClr val="4A6400"/>
                </a:solidFill>
              </a:rPr>
              <a:t>ASSEMBLEE GENERALE</a:t>
            </a:r>
            <a:r>
              <a:rPr lang="fr-FR" b="1" dirty="0"/>
              <a:t/>
            </a:r>
            <a:br>
              <a:rPr lang="fr-FR" b="1" dirty="0"/>
            </a:b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44008" y="3645024"/>
            <a:ext cx="3528391" cy="1260629"/>
          </a:xfrm>
        </p:spPr>
        <p:txBody>
          <a:bodyPr/>
          <a:lstStyle/>
          <a:p>
            <a:endParaRPr lang="fr-FR" b="1" dirty="0"/>
          </a:p>
          <a:p>
            <a:r>
              <a:rPr lang="fr-FR" b="1" dirty="0"/>
              <a:t>VENDREDI </a:t>
            </a:r>
            <a:r>
              <a:rPr lang="fr-FR" b="1" dirty="0" smtClean="0"/>
              <a:t>25 </a:t>
            </a:r>
            <a:r>
              <a:rPr lang="fr-FR" b="1" dirty="0"/>
              <a:t>NOVEMBRE </a:t>
            </a:r>
            <a:r>
              <a:rPr lang="fr-FR" b="1" dirty="0" smtClean="0"/>
              <a:t>2022</a:t>
            </a:r>
            <a:endParaRPr lang="fr-FR" b="1" dirty="0"/>
          </a:p>
        </p:txBody>
      </p:sp>
      <p:pic>
        <p:nvPicPr>
          <p:cNvPr id="14" name="Image 1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73016"/>
            <a:ext cx="2088232" cy="288032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0470" y="0"/>
            <a:ext cx="3269854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84018"/>
            <a:ext cx="4032448" cy="12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140968"/>
            <a:ext cx="14573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700808"/>
            <a:ext cx="4032448" cy="140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3140968"/>
            <a:ext cx="2520280" cy="13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688" y="4509120"/>
            <a:ext cx="283388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4509120"/>
            <a:ext cx="1263980" cy="182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6056" y="4581128"/>
            <a:ext cx="1413671" cy="1465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88224" y="4581128"/>
            <a:ext cx="1048088" cy="148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7361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971600" y="1052736"/>
            <a:ext cx="6637468" cy="786011"/>
          </a:xfrm>
        </p:spPr>
        <p:txBody>
          <a:bodyPr/>
          <a:lstStyle/>
          <a:p>
            <a:r>
              <a:rPr lang="fr-FR" dirty="0"/>
              <a:t>Présentation du club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7" y="1988841"/>
            <a:ext cx="6264696" cy="295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5085184"/>
            <a:ext cx="666474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128792" cy="792087"/>
          </a:xfrm>
        </p:spPr>
        <p:txBody>
          <a:bodyPr/>
          <a:lstStyle/>
          <a:p>
            <a:r>
              <a:rPr lang="fr-FR" dirty="0"/>
              <a:t>La composition du bureau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27584" y="2060848"/>
            <a:ext cx="6997507" cy="3960440"/>
          </a:xfrm>
        </p:spPr>
        <p:txBody>
          <a:bodyPr>
            <a:noAutofit/>
          </a:bodyPr>
          <a:lstStyle/>
          <a:p>
            <a:endParaRPr lang="fr-FR" sz="1200" dirty="0"/>
          </a:p>
          <a:p>
            <a:r>
              <a:rPr lang="fr-FR" sz="1400" dirty="0">
                <a:solidFill>
                  <a:schemeClr val="tx1"/>
                </a:solidFill>
              </a:rPr>
              <a:t>Président :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Vice Président : Vincent Berthelot</a:t>
            </a:r>
          </a:p>
          <a:p>
            <a:r>
              <a:rPr lang="fr-FR" sz="1400" dirty="0">
                <a:solidFill>
                  <a:schemeClr val="tx1"/>
                </a:solidFill>
              </a:rPr>
              <a:t>Vice Présidente : Delphine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Référents sécurité : Anne Hautreux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Trésorier :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Trésorier adjoint  : Sylvain Guyot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Secrétaire : Anne Hautreux</a:t>
            </a:r>
          </a:p>
          <a:p>
            <a:r>
              <a:rPr lang="fr-FR" sz="1400" dirty="0">
                <a:solidFill>
                  <a:schemeClr val="tx1"/>
                </a:solidFill>
              </a:rPr>
              <a:t>Secrétaires adjointes : Séverine Bachelet / Céline Hozsan / Chantal Carrara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Gestion de l'école VTT : Delphine Salvadori / Vincent Berthelot / Patrice Borie</a:t>
            </a:r>
          </a:p>
          <a:p>
            <a:r>
              <a:rPr lang="fr-FR" sz="1200" dirty="0"/>
              <a:t> 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128792" cy="792087"/>
          </a:xfrm>
        </p:spPr>
        <p:txBody>
          <a:bodyPr/>
          <a:lstStyle/>
          <a:p>
            <a:r>
              <a:rPr lang="fr-FR" dirty="0"/>
              <a:t>La composition du bureau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1560" y="1916832"/>
            <a:ext cx="7992888" cy="4104456"/>
          </a:xfrm>
        </p:spPr>
        <p:txBody>
          <a:bodyPr>
            <a:noAutofit/>
          </a:bodyPr>
          <a:lstStyle/>
          <a:p>
            <a:r>
              <a:rPr lang="fr-FR" sz="1200" dirty="0"/>
              <a:t> </a:t>
            </a:r>
          </a:p>
          <a:p>
            <a:r>
              <a:rPr lang="fr-FR" sz="1400" b="1" u="sng" dirty="0">
                <a:solidFill>
                  <a:schemeClr val="tx1"/>
                </a:solidFill>
              </a:rPr>
              <a:t>Référents :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Référent UFOLEP / VTT Jeunes : Patrice Borie / Frédéric Weil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UFOLEP / VTT Adultes : Vincent Berthelot / Sébastien Rolland / Stéphane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UFOLEP / </a:t>
            </a:r>
            <a:r>
              <a:rPr lang="fr-FR" sz="1400" dirty="0" err="1">
                <a:solidFill>
                  <a:schemeClr val="tx1"/>
                </a:solidFill>
              </a:rPr>
              <a:t>Cyclosport</a:t>
            </a:r>
            <a:r>
              <a:rPr lang="fr-FR" sz="1400" dirty="0">
                <a:solidFill>
                  <a:schemeClr val="tx1"/>
                </a:solidFill>
              </a:rPr>
              <a:t> (Route / </a:t>
            </a:r>
            <a:r>
              <a:rPr lang="fr-FR" sz="1400" dirty="0" err="1">
                <a:solidFill>
                  <a:schemeClr val="tx1"/>
                </a:solidFill>
              </a:rPr>
              <a:t>Cyclo-Cross</a:t>
            </a:r>
            <a:r>
              <a:rPr lang="fr-FR" sz="1400" dirty="0">
                <a:solidFill>
                  <a:schemeClr val="tx1"/>
                </a:solidFill>
              </a:rPr>
              <a:t>) : Pascal </a:t>
            </a:r>
            <a:r>
              <a:rPr lang="fr-FR" sz="1400" dirty="0" smtClean="0">
                <a:solidFill>
                  <a:schemeClr val="tx1"/>
                </a:solidFill>
              </a:rPr>
              <a:t>Renault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Référent UFOLEP / Cyclotourisme :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Référents FFC : Pascal Renault / Anne Hautreux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TRIATHLON : Sébastien Rolland / Frédéric Weil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  <a:r>
              <a:rPr lang="fr-FR" sz="1400" b="1" u="sng" dirty="0">
                <a:solidFill>
                  <a:schemeClr val="tx1"/>
                </a:solidFill>
              </a:rPr>
              <a:t>Responsables :   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Liaison Mairie de Marines : 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Logistique : Julien Ferrandon, Stéphane Salvadori /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Accueil Sécurité et carrefours : Bruno Courtois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Equipements : Bruno Courtois / Delphine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Restauration : Stéphane Salvadori / Julien Ferrandon /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Ouvertures courses : Sylvain Guyot / Vincent Berthelot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Responsable site internet : Pascal Renault    </a:t>
            </a:r>
          </a:p>
          <a:p>
            <a:endParaRPr lang="fr-FR" sz="1200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13"/>
          <p:cNvSpPr txBox="1">
            <a:spLocks/>
          </p:cNvSpPr>
          <p:nvPr/>
        </p:nvSpPr>
        <p:spPr>
          <a:xfrm>
            <a:off x="5004048" y="5479603"/>
            <a:ext cx="30557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8" name="Image 1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755576" y="933981"/>
            <a:ext cx="734788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tencil" panose="040409050D0802020404" pitchFamily="82" charset="0"/>
                <a:ea typeface="Calibri" pitchFamily="34" charset="0"/>
                <a:cs typeface="Stencil" pitchFamily="82" charset="0"/>
              </a:rPr>
              <a:t>LES BENEVOLES</a:t>
            </a:r>
            <a:endParaRPr kumimoji="0" lang="fr-F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tencil" panose="040409050D0802020404" pitchFamily="8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itchFamily="34" charset="0"/>
                <a:cs typeface="Leelawadee" panose="020B0502040204020203" pitchFamily="34" charset="-34"/>
              </a:rPr>
              <a:t>Quelques photos des bénévoles, sans toute cette équipe, le club ne fonctionnerait pas. C’est le ciment du club :</a:t>
            </a:r>
            <a:endParaRPr kumimoji="0" lang="fr-F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22" name="Picture 2" descr="C:\Users\renault\Desktop\ACM\Retro 2019\benevol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805264"/>
            <a:ext cx="3528392" cy="751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916832"/>
            <a:ext cx="3240360" cy="1871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3789040"/>
            <a:ext cx="263842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3356992"/>
            <a:ext cx="18002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1916832"/>
            <a:ext cx="2952328" cy="172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1988840"/>
            <a:ext cx="170497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4725144"/>
            <a:ext cx="3154656" cy="145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3573016"/>
            <a:ext cx="13525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3789040"/>
            <a:ext cx="11715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3568" y="476672"/>
            <a:ext cx="1971654" cy="74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56010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52736"/>
            <a:ext cx="6271076" cy="155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653136"/>
            <a:ext cx="27051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852936"/>
            <a:ext cx="2808312" cy="188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980728"/>
            <a:ext cx="284901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7" y="2903528"/>
            <a:ext cx="2736304" cy="174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725144"/>
            <a:ext cx="280831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84168" y="2924944"/>
            <a:ext cx="25812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19872" y="4725144"/>
            <a:ext cx="2448272" cy="17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</a:t>
            </a:r>
            <a:r>
              <a:rPr lang="fr-FR" dirty="0" smtClean="0"/>
              <a:t>2021-2022      </a:t>
            </a:r>
          </a:p>
          <a:p>
            <a:r>
              <a:rPr lang="fr-FR" dirty="0" smtClean="0"/>
              <a:t> </a:t>
            </a:r>
            <a:r>
              <a:rPr lang="fr-FR" b="1" dirty="0" smtClean="0"/>
              <a:t>NOS ORGANISATIONS</a:t>
            </a:r>
            <a:endParaRPr lang="fr-FR" b="1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05064"/>
            <a:ext cx="68580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00808"/>
            <a:ext cx="68103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488428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2008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5472608" cy="504056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Saison </a:t>
            </a:r>
            <a:r>
              <a:rPr lang="fr-FR" dirty="0" smtClean="0"/>
              <a:t>2021-2022 </a:t>
            </a:r>
          </a:p>
          <a:p>
            <a:r>
              <a:rPr lang="fr-FR" dirty="0" smtClean="0"/>
              <a:t> </a:t>
            </a:r>
            <a:endParaRPr lang="fr-FR" b="1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717032"/>
            <a:ext cx="4104456" cy="141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276872"/>
            <a:ext cx="4191909" cy="14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157192"/>
            <a:ext cx="4032448" cy="141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836712"/>
            <a:ext cx="4176464" cy="143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628800"/>
            <a:ext cx="2991768" cy="400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913499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2008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7992888" cy="504056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Saison </a:t>
            </a:r>
            <a:r>
              <a:rPr lang="fr-FR" dirty="0" smtClean="0"/>
              <a:t>2021-2022 </a:t>
            </a:r>
          </a:p>
          <a:p>
            <a:r>
              <a:rPr lang="fr-FR" dirty="0" smtClean="0"/>
              <a:t> </a:t>
            </a:r>
            <a:endParaRPr lang="fr-FR" b="1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980728"/>
            <a:ext cx="4941168" cy="16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780928"/>
            <a:ext cx="4896544" cy="166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725144"/>
            <a:ext cx="4828059" cy="16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1844824"/>
            <a:ext cx="283098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2008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2520280" cy="504056"/>
          </a:xfrm>
        </p:spPr>
        <p:txBody>
          <a:bodyPr>
            <a:normAutofit/>
          </a:bodyPr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764704"/>
            <a:ext cx="466273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420888"/>
            <a:ext cx="4847557" cy="139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5661248"/>
            <a:ext cx="1584176" cy="79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00808"/>
            <a:ext cx="291382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3933056"/>
            <a:ext cx="3312368" cy="279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3600400" cy="864096"/>
          </a:xfrm>
        </p:spPr>
        <p:txBody>
          <a:bodyPr>
            <a:normAutofit fontScale="55000" lnSpcReduction="20000"/>
          </a:bodyPr>
          <a:lstStyle/>
          <a:p>
            <a:r>
              <a:rPr lang="fr-FR" sz="4600" b="1" i="1" dirty="0" smtClean="0"/>
              <a:t>L’équipe </a:t>
            </a:r>
            <a:r>
              <a:rPr lang="fr-FR" sz="4600" b="1" i="1" dirty="0" err="1" smtClean="0"/>
              <a:t>Cyclo-Cross</a:t>
            </a:r>
            <a:endParaRPr lang="fr-FR" sz="3200" b="1" dirty="0"/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4032448" cy="137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16832"/>
            <a:ext cx="4091502" cy="140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7" y="4005064"/>
            <a:ext cx="408958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005064"/>
            <a:ext cx="4104456" cy="13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ce réservé du texte 9"/>
          <p:cNvSpPr txBox="1">
            <a:spLocks/>
          </p:cNvSpPr>
          <p:nvPr/>
        </p:nvSpPr>
        <p:spPr>
          <a:xfrm>
            <a:off x="539552" y="980728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648073"/>
          </a:xfrm>
        </p:spPr>
        <p:txBody>
          <a:bodyPr>
            <a:normAutofit fontScale="90000"/>
          </a:bodyPr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4176464" cy="2376264"/>
          </a:xfrm>
        </p:spPr>
        <p:txBody>
          <a:bodyPr>
            <a:noAutofit/>
          </a:bodyPr>
          <a:lstStyle/>
          <a:p>
            <a:r>
              <a:rPr lang="fr-FR" sz="3200" b="1" dirty="0"/>
              <a:t>Ecole VTT</a:t>
            </a:r>
          </a:p>
          <a:p>
            <a:r>
              <a:rPr lang="fr-FR" sz="1800" dirty="0"/>
              <a:t>Nos jeunes de l’école VTT se sont illustrés sur </a:t>
            </a:r>
            <a:r>
              <a:rPr lang="fr-FR" sz="1800" dirty="0" smtClean="0"/>
              <a:t>l’ensemble des manches du </a:t>
            </a:r>
            <a:r>
              <a:rPr lang="fr-FR" sz="1800" dirty="0"/>
              <a:t>Val D’Oise Trophy </a:t>
            </a:r>
            <a:r>
              <a:rPr lang="fr-FR" sz="1800" dirty="0" smtClean="0"/>
              <a:t>Jeunes </a:t>
            </a:r>
            <a:endParaRPr lang="fr-FR" sz="1800" dirty="0"/>
          </a:p>
          <a:p>
            <a:endParaRPr lang="fr-FR" sz="1800" dirty="0"/>
          </a:p>
          <a:p>
            <a:r>
              <a:rPr lang="fr-FR" sz="1800" dirty="0"/>
              <a:t> </a:t>
            </a:r>
          </a:p>
          <a:p>
            <a:r>
              <a:rPr lang="fr-FR" sz="1800" dirty="0"/>
              <a:t>      </a:t>
            </a:r>
          </a:p>
          <a:p>
            <a:endParaRPr lang="fr-FR" sz="1800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7" name="Espace réservé du texte 9"/>
          <p:cNvSpPr txBox="1">
            <a:spLocks/>
          </p:cNvSpPr>
          <p:nvPr/>
        </p:nvSpPr>
        <p:spPr>
          <a:xfrm>
            <a:off x="539552" y="908720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24944"/>
            <a:ext cx="3711677" cy="127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221088"/>
            <a:ext cx="3679817" cy="128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5445224"/>
            <a:ext cx="3528392" cy="121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692696"/>
            <a:ext cx="3492996" cy="120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916832"/>
            <a:ext cx="364636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3140968"/>
            <a:ext cx="3456384" cy="119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4365104"/>
            <a:ext cx="36004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6016" y="5517232"/>
            <a:ext cx="3312368" cy="115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648073"/>
          </a:xfrm>
        </p:spPr>
        <p:txBody>
          <a:bodyPr>
            <a:normAutofit fontScale="90000"/>
          </a:bodyPr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3888432" cy="2376264"/>
          </a:xfrm>
        </p:spPr>
        <p:txBody>
          <a:bodyPr>
            <a:noAutofit/>
          </a:bodyPr>
          <a:lstStyle/>
          <a:p>
            <a:r>
              <a:rPr lang="fr-FR" sz="3200" b="1" dirty="0"/>
              <a:t>Ecole VTT</a:t>
            </a:r>
          </a:p>
          <a:p>
            <a:endParaRPr lang="fr-FR" sz="1800" dirty="0"/>
          </a:p>
          <a:p>
            <a:r>
              <a:rPr lang="fr-FR" sz="1800" dirty="0"/>
              <a:t> </a:t>
            </a:r>
          </a:p>
          <a:p>
            <a:r>
              <a:rPr lang="fr-FR" sz="1800" dirty="0"/>
              <a:t>      </a:t>
            </a:r>
          </a:p>
          <a:p>
            <a:endParaRPr lang="fr-FR" sz="1800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7" name="Espace réservé du texte 9"/>
          <p:cNvSpPr txBox="1">
            <a:spLocks/>
          </p:cNvSpPr>
          <p:nvPr/>
        </p:nvSpPr>
        <p:spPr>
          <a:xfrm>
            <a:off x="539552" y="908720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10445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88840"/>
            <a:ext cx="4032448" cy="138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620688"/>
            <a:ext cx="386683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797152"/>
            <a:ext cx="4032448" cy="138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1988840"/>
            <a:ext cx="4032448" cy="136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869160"/>
            <a:ext cx="4032449" cy="133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3" y="3429001"/>
            <a:ext cx="3888432" cy="133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13"/>
          <p:cNvSpPr txBox="1">
            <a:spLocks/>
          </p:cNvSpPr>
          <p:nvPr/>
        </p:nvSpPr>
        <p:spPr>
          <a:xfrm>
            <a:off x="5004048" y="5479603"/>
            <a:ext cx="30557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8" name="Image 1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-540568" y="260648"/>
            <a:ext cx="55446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Nos jeunes</a:t>
            </a:r>
            <a:r>
              <a:rPr kumimoji="0" lang="fr-FR" sz="3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 talents </a:t>
            </a:r>
            <a:endParaRPr kumimoji="0" lang="fr-FR" sz="3200" b="1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Stencil" pitchFamily="8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formés </a:t>
            </a:r>
            <a:r>
              <a:rPr kumimoji="0" lang="fr-FR" sz="3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à l’Ecole VTT</a:t>
            </a: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5085184"/>
            <a:ext cx="3960440" cy="1324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573016"/>
            <a:ext cx="4032448" cy="130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132857"/>
            <a:ext cx="4032448" cy="134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692696"/>
            <a:ext cx="407565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5229200"/>
            <a:ext cx="375341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412776"/>
            <a:ext cx="3888432" cy="12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2636912"/>
            <a:ext cx="3798337" cy="128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544" y="3933056"/>
            <a:ext cx="3844359" cy="1343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56010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13"/>
          <p:cNvSpPr txBox="1">
            <a:spLocks/>
          </p:cNvSpPr>
          <p:nvPr/>
        </p:nvSpPr>
        <p:spPr>
          <a:xfrm>
            <a:off x="5004048" y="5479603"/>
            <a:ext cx="30557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8" name="Image 1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05064"/>
            <a:ext cx="3528392" cy="245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48680"/>
            <a:ext cx="2448272" cy="332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6597353"/>
            <a:ext cx="3686175" cy="26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573016"/>
            <a:ext cx="1704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3968" y="4005064"/>
            <a:ext cx="20162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620688"/>
            <a:ext cx="53911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6591300"/>
            <a:ext cx="17430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224" y="4005064"/>
            <a:ext cx="1911665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56010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3960440" cy="4104456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sur Route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980728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3672408" cy="126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3"/>
            <a:ext cx="3528392" cy="12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2132856"/>
            <a:ext cx="3960440" cy="136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573015"/>
            <a:ext cx="3528392" cy="117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501008"/>
            <a:ext cx="3960440" cy="132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4869160"/>
            <a:ext cx="3528392" cy="121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9991" y="4869160"/>
            <a:ext cx="389547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3960440" cy="4104456"/>
          </a:xfrm>
        </p:spPr>
        <p:txBody>
          <a:bodyPr>
            <a:normAutofit/>
          </a:bodyPr>
          <a:lstStyle/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980728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40768"/>
            <a:ext cx="4032448" cy="131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908720"/>
            <a:ext cx="3960440" cy="132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636912"/>
            <a:ext cx="3960440" cy="133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348880"/>
            <a:ext cx="405378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005064"/>
            <a:ext cx="3960440" cy="132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3717032"/>
            <a:ext cx="4032448" cy="132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5301209"/>
            <a:ext cx="3816424" cy="1297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1" y="5085184"/>
            <a:ext cx="4104456" cy="138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4680520" cy="4104456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L’avenir de la </a:t>
            </a:r>
            <a:r>
              <a:rPr lang="fr-FR" sz="3200" b="1" dirty="0"/>
              <a:t>Route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980728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4704"/>
            <a:ext cx="390222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878" y="2060848"/>
            <a:ext cx="334607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060848"/>
            <a:ext cx="4032448" cy="283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941168"/>
            <a:ext cx="2592288" cy="1509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4941168"/>
            <a:ext cx="157371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4941168"/>
            <a:ext cx="12763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0232" y="4941168"/>
            <a:ext cx="15525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484784"/>
            <a:ext cx="7848872" cy="4104456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VTT Séniors &amp; Vétérans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1052736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2060849"/>
            <a:ext cx="397415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01008"/>
            <a:ext cx="3960440" cy="135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204864"/>
            <a:ext cx="3960439" cy="1322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573016"/>
            <a:ext cx="3888432" cy="129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941168"/>
            <a:ext cx="3816424" cy="132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869160"/>
            <a:ext cx="37574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1052736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348880"/>
            <a:ext cx="38129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276872"/>
            <a:ext cx="396044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717032"/>
            <a:ext cx="3816424" cy="12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3645024"/>
            <a:ext cx="3816424" cy="132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5085184"/>
            <a:ext cx="3744416" cy="129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5085184"/>
            <a:ext cx="3816424" cy="130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692696"/>
            <a:ext cx="2867710" cy="151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8" name="Espace réservé du texte 9"/>
          <p:cNvSpPr txBox="1">
            <a:spLocks/>
          </p:cNvSpPr>
          <p:nvPr/>
        </p:nvSpPr>
        <p:spPr>
          <a:xfrm>
            <a:off x="539552" y="1052736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5"/>
            <a:ext cx="403206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924944"/>
            <a:ext cx="396764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412776"/>
            <a:ext cx="370128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07402" y="2924944"/>
            <a:ext cx="399704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4437112"/>
            <a:ext cx="33718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4437112"/>
            <a:ext cx="3074126" cy="185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4788024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412776"/>
            <a:ext cx="4392488" cy="4104456"/>
          </a:xfrm>
        </p:spPr>
        <p:txBody>
          <a:bodyPr>
            <a:normAutofit/>
          </a:bodyPr>
          <a:lstStyle/>
          <a:p>
            <a:r>
              <a:rPr lang="fr-FR" sz="3500" b="1" dirty="0"/>
              <a:t>Les </a:t>
            </a:r>
            <a:r>
              <a:rPr lang="fr-FR" sz="3500" b="1" dirty="0" err="1"/>
              <a:t>Cyclosportifs</a:t>
            </a:r>
            <a:endParaRPr lang="fr-FR" sz="3500" b="1" dirty="0"/>
          </a:p>
          <a:p>
            <a:r>
              <a:rPr lang="fr-FR" sz="1900" dirty="0"/>
              <a:t>Cette section est la plus ancienne du club. Les sorties se déroulent le dimanche matin et en semaine le mardi et le jeudi pour nos retraités.    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7" name="Espace réservé du texte 9"/>
          <p:cNvSpPr txBox="1">
            <a:spLocks/>
          </p:cNvSpPr>
          <p:nvPr/>
        </p:nvSpPr>
        <p:spPr>
          <a:xfrm>
            <a:off x="539552" y="1052736"/>
            <a:ext cx="2448271" cy="1016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2021-2022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88840"/>
            <a:ext cx="3712762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692696"/>
            <a:ext cx="3672408" cy="126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284984"/>
            <a:ext cx="3537570" cy="133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284984"/>
            <a:ext cx="3240360" cy="124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4581128"/>
            <a:ext cx="362219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5571081"/>
            <a:ext cx="3888432" cy="128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4581128"/>
            <a:ext cx="36657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268760"/>
            <a:ext cx="3816424" cy="1728192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triathlon</a:t>
            </a:r>
          </a:p>
          <a:p>
            <a:r>
              <a:rPr lang="fr-FR" dirty="0" smtClean="0"/>
              <a:t>      </a:t>
            </a:r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4704"/>
            <a:ext cx="4104456" cy="142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132856"/>
            <a:ext cx="396618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204864"/>
            <a:ext cx="411901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573015"/>
            <a:ext cx="4032448" cy="1336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3573015"/>
            <a:ext cx="4032448" cy="138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085184"/>
            <a:ext cx="3918649" cy="132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4941168"/>
            <a:ext cx="4107398" cy="139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1916832"/>
            <a:ext cx="7344816" cy="24482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4752527" cy="163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140968"/>
            <a:ext cx="4896544" cy="1635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25144"/>
            <a:ext cx="4824536" cy="161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573016"/>
            <a:ext cx="3102855" cy="263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1268760"/>
            <a:ext cx="2881204" cy="210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764704"/>
            <a:ext cx="1959794" cy="98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1916832"/>
            <a:ext cx="7344816" cy="24482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6801" y="764704"/>
            <a:ext cx="48628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340768"/>
            <a:ext cx="2753860" cy="205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636912"/>
            <a:ext cx="4464496" cy="385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5085184"/>
            <a:ext cx="742605" cy="132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3717032"/>
            <a:ext cx="884832" cy="115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3501008"/>
            <a:ext cx="1584176" cy="133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1844824"/>
            <a:ext cx="1132382" cy="88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60032" y="5373216"/>
            <a:ext cx="1155459" cy="80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84368" y="5301208"/>
            <a:ext cx="994391" cy="130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68144" y="4221088"/>
            <a:ext cx="756295" cy="92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48064" y="4293096"/>
            <a:ext cx="599994" cy="671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11960" y="3717032"/>
            <a:ext cx="864096" cy="59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92080" y="2996952"/>
            <a:ext cx="792088" cy="91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444208" y="5229200"/>
            <a:ext cx="880007" cy="11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1560" y="3573016"/>
            <a:ext cx="158611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72200" y="2996952"/>
            <a:ext cx="792088" cy="59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923928" y="2924944"/>
            <a:ext cx="501194" cy="78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572000" y="4581128"/>
            <a:ext cx="447919" cy="72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236296" y="2060848"/>
            <a:ext cx="966697" cy="132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411760" y="4941168"/>
            <a:ext cx="1152128" cy="152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  <a:endParaRPr lang="fr-FR" dirty="0"/>
          </a:p>
          <a:p>
            <a:r>
              <a:rPr lang="fr-FR" dirty="0"/>
              <a:t>RESUME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1916832"/>
            <a:ext cx="7344816" cy="24482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endParaRPr lang="fr-FR" sz="1200" dirty="0"/>
          </a:p>
          <a:p>
            <a:r>
              <a:rPr lang="fr-FR" sz="2000" b="1" dirty="0" smtClean="0"/>
              <a:t>Planning </a:t>
            </a:r>
            <a:r>
              <a:rPr lang="fr-FR" sz="2000" b="1" dirty="0"/>
              <a:t>de nos organisations </a:t>
            </a:r>
            <a:r>
              <a:rPr lang="fr-FR" sz="2000" b="1" dirty="0" smtClean="0"/>
              <a:t>2022</a:t>
            </a:r>
          </a:p>
          <a:p>
            <a:endParaRPr lang="fr-FR" sz="2000" dirty="0"/>
          </a:p>
          <a:p>
            <a:r>
              <a:rPr lang="fr-FR" sz="1200" dirty="0" smtClean="0"/>
              <a:t>Samedi 15 janvier 2022              Réouverture de l’Ecole VTT </a:t>
            </a:r>
            <a:endParaRPr lang="fr-FR" sz="1200" dirty="0"/>
          </a:p>
          <a:p>
            <a:r>
              <a:rPr lang="fr-FR" sz="1200" dirty="0"/>
              <a:t> </a:t>
            </a:r>
          </a:p>
          <a:p>
            <a:pPr lvl="0"/>
            <a:r>
              <a:rPr lang="fr-FR" sz="1200" dirty="0"/>
              <a:t>Vendredi </a:t>
            </a:r>
            <a:r>
              <a:rPr lang="fr-FR" sz="1200" dirty="0" smtClean="0"/>
              <a:t>21janvier 2022            Présentation </a:t>
            </a:r>
            <a:r>
              <a:rPr lang="fr-FR" sz="1200" dirty="0"/>
              <a:t>des équipes</a:t>
            </a:r>
            <a:endParaRPr lang="fr-FR" sz="1200" b="1" dirty="0"/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Dimanche </a:t>
            </a:r>
            <a:r>
              <a:rPr lang="fr-FR" sz="1200" dirty="0" smtClean="0"/>
              <a:t>03 avril 2022             VOT </a:t>
            </a:r>
            <a:r>
              <a:rPr lang="fr-FR" sz="1200" dirty="0"/>
              <a:t>Adultes à </a:t>
            </a:r>
            <a:r>
              <a:rPr lang="fr-FR" sz="1200" dirty="0" smtClean="0"/>
              <a:t>Marines </a:t>
            </a:r>
            <a:endParaRPr lang="fr-FR" sz="1200" dirty="0"/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Samedi 19 juin </a:t>
            </a:r>
            <a:r>
              <a:rPr lang="fr-FR" sz="1200" dirty="0" smtClean="0"/>
              <a:t>2022                   VOT à </a:t>
            </a:r>
            <a:r>
              <a:rPr lang="fr-FR" sz="1200" dirty="0"/>
              <a:t>Marines  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 smtClean="0"/>
              <a:t>Dimanche 02 </a:t>
            </a:r>
            <a:r>
              <a:rPr lang="fr-FR" sz="1200" dirty="0"/>
              <a:t>octobre </a:t>
            </a:r>
            <a:r>
              <a:rPr lang="fr-FR" sz="1200" dirty="0" smtClean="0"/>
              <a:t>2022      </a:t>
            </a:r>
            <a:r>
              <a:rPr lang="fr-FR" sz="1200" dirty="0"/>
              <a:t>Prix de la St Rémy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933056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212976"/>
            <a:ext cx="12763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501008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365104"/>
            <a:ext cx="12763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  <a:endParaRPr lang="fr-FR" dirty="0"/>
          </a:p>
          <a:p>
            <a:r>
              <a:rPr lang="fr-FR" dirty="0"/>
              <a:t>RESUME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187624" y="1196752"/>
            <a:ext cx="7344816" cy="24482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59632" y="1988840"/>
            <a:ext cx="4445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Présence et participation des </a:t>
            </a:r>
            <a:r>
              <a:rPr lang="fr-FR" b="1" dirty="0" err="1" smtClean="0"/>
              <a:t>Marinois</a:t>
            </a:r>
            <a:endParaRPr lang="fr-FR" b="1" dirty="0" smtClean="0"/>
          </a:p>
          <a:p>
            <a:endParaRPr lang="fr-FR" sz="1200" dirty="0" smtClean="0"/>
          </a:p>
          <a:p>
            <a:r>
              <a:rPr lang="fr-FR" sz="1200" dirty="0" smtClean="0"/>
              <a:t>National Cyclo-cross	</a:t>
            </a:r>
          </a:p>
          <a:p>
            <a:endParaRPr lang="fr-FR" sz="1200" dirty="0" smtClean="0"/>
          </a:p>
          <a:p>
            <a:r>
              <a:rPr lang="fr-FR" sz="1200" dirty="0" smtClean="0"/>
              <a:t>Manches du VOT Jeunes </a:t>
            </a:r>
          </a:p>
          <a:p>
            <a:endParaRPr lang="fr-FR" sz="1200" dirty="0" smtClean="0"/>
          </a:p>
          <a:p>
            <a:r>
              <a:rPr lang="fr-FR" sz="1200" dirty="0" smtClean="0"/>
              <a:t>Manches VOT Adultes</a:t>
            </a:r>
          </a:p>
          <a:p>
            <a:endParaRPr lang="fr-FR" sz="1200" dirty="0" smtClean="0"/>
          </a:p>
          <a:p>
            <a:r>
              <a:rPr lang="fr-FR" sz="1200" dirty="0" smtClean="0"/>
              <a:t>National VTT</a:t>
            </a:r>
          </a:p>
          <a:p>
            <a:endParaRPr lang="fr-FR" sz="1200" dirty="0" smtClean="0"/>
          </a:p>
          <a:p>
            <a:r>
              <a:rPr lang="fr-FR" sz="1200" dirty="0" smtClean="0"/>
              <a:t>National ROUTE</a:t>
            </a:r>
          </a:p>
          <a:p>
            <a:endParaRPr lang="fr-FR" sz="1200" dirty="0" smtClean="0"/>
          </a:p>
          <a:p>
            <a:r>
              <a:rPr lang="fr-FR" sz="1200" dirty="0" smtClean="0"/>
              <a:t>Grands événements VTT </a:t>
            </a:r>
          </a:p>
          <a:p>
            <a:endParaRPr lang="fr-FR" sz="1200" dirty="0" smtClean="0"/>
          </a:p>
          <a:p>
            <a:r>
              <a:rPr lang="fr-FR" sz="1200" dirty="0" err="1" smtClean="0"/>
              <a:t>Rando</a:t>
            </a:r>
            <a:r>
              <a:rPr lang="fr-FR" sz="1200" dirty="0" smtClean="0"/>
              <a:t>-</a:t>
            </a:r>
            <a:r>
              <a:rPr lang="fr-FR" sz="1200" dirty="0" err="1" smtClean="0"/>
              <a:t>cyclo</a:t>
            </a:r>
            <a:r>
              <a:rPr lang="fr-FR" sz="1200" dirty="0" smtClean="0"/>
              <a:t> </a:t>
            </a:r>
          </a:p>
          <a:p>
            <a:endParaRPr lang="fr-FR" sz="1200" dirty="0" smtClean="0"/>
          </a:p>
          <a:p>
            <a:r>
              <a:rPr lang="fr-FR" sz="1200" dirty="0" smtClean="0"/>
              <a:t>Triathlon </a:t>
            </a:r>
          </a:p>
          <a:p>
            <a:endParaRPr lang="fr-FR" sz="1200" dirty="0" smtClean="0"/>
          </a:p>
          <a:p>
            <a:r>
              <a:rPr lang="fr-FR" sz="1200" dirty="0" smtClean="0"/>
              <a:t> </a:t>
            </a:r>
          </a:p>
          <a:p>
            <a:endParaRPr lang="fr-FR" b="1" dirty="0" smtClean="0"/>
          </a:p>
          <a:p>
            <a:endParaRPr lang="fr-FR" b="1" dirty="0" smtClean="0"/>
          </a:p>
          <a:p>
            <a:endParaRPr lang="fr-FR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493136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853176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213216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573256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21088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941168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581128"/>
            <a:ext cx="288032" cy="28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933056"/>
            <a:ext cx="288032" cy="28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836712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de la saison 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(AG 2021)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Poursuivre et finir la formation des éducateurs </a:t>
            </a:r>
            <a:r>
              <a:rPr lang="fr-FR" sz="1200" dirty="0" smtClean="0"/>
              <a:t> </a:t>
            </a: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Recherche de nouveaux </a:t>
            </a:r>
            <a:r>
              <a:rPr lang="fr-FR" sz="1200" dirty="0" smtClean="0"/>
              <a:t>sponsors </a:t>
            </a: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Réassort des </a:t>
            </a:r>
            <a:r>
              <a:rPr lang="fr-FR" sz="1200" dirty="0" err="1"/>
              <a:t>Trifonctions</a:t>
            </a:r>
            <a:r>
              <a:rPr lang="fr-FR" sz="1200" dirty="0"/>
              <a:t> (mise à jour de la maquette avec les nouveaux sponsors</a:t>
            </a:r>
            <a:r>
              <a:rPr lang="fr-FR" sz="1200" dirty="0" smtClean="0"/>
              <a:t>) </a:t>
            </a: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Mise à jour de la maquette des équipements avec les nouveaux sponsors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Reprendre une vie sportive tout en respectant les protocoles sanitaires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</a:t>
            </a:r>
            <a:r>
              <a:rPr lang="fr-FR" sz="1200" b="1" dirty="0"/>
              <a:t>Publication de la charte du club </a:t>
            </a:r>
            <a:r>
              <a:rPr lang="fr-FR" sz="1200" dirty="0"/>
              <a:t>(réactualisation de celle de 2016)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Revenir à l’origine du club « Club de compétition »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Organisation d’un cyclo-cross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« </a:t>
            </a:r>
            <a:r>
              <a:rPr lang="fr-FR" sz="1200" dirty="0" err="1"/>
              <a:t>Relooking</a:t>
            </a:r>
            <a:r>
              <a:rPr lang="fr-FR" sz="1200" dirty="0"/>
              <a:t> » du site du club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…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r>
              <a:rPr lang="fr-FR" sz="1200" b="1" dirty="0"/>
              <a:t> 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517232"/>
            <a:ext cx="1599607" cy="92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35699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78904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14908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50912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86916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522920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3068960"/>
            <a:ext cx="720080" cy="15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2708920"/>
            <a:ext cx="720080" cy="15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348880"/>
            <a:ext cx="720080" cy="15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Espace réservé du texte 9"/>
          <p:cNvSpPr txBox="1">
            <a:spLocks/>
          </p:cNvSpPr>
          <p:nvPr/>
        </p:nvSpPr>
        <p:spPr>
          <a:xfrm>
            <a:off x="467544" y="980728"/>
            <a:ext cx="6637467" cy="1520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Saison 2020-2021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</p:spTree>
    <p:extLst>
      <p:ext uri="{BB962C8B-B14F-4D97-AF65-F5344CB8AC3E}">
        <p14:creationId xmlns="" xmlns:p14="http://schemas.microsoft.com/office/powerpoint/2010/main" val="12456474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1484784"/>
            <a:ext cx="3024336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Nos sponsors</a:t>
            </a:r>
          </a:p>
        </p:txBody>
      </p:sp>
      <p:sp>
        <p:nvSpPr>
          <p:cNvPr id="18" name="Titre 3"/>
          <p:cNvSpPr txBox="1">
            <a:spLocks/>
          </p:cNvSpPr>
          <p:nvPr/>
        </p:nvSpPr>
        <p:spPr>
          <a:xfrm>
            <a:off x="971600" y="4365104"/>
            <a:ext cx="7024744" cy="457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9" name="Titre 8"/>
          <p:cNvSpPr txBox="1">
            <a:spLocks/>
          </p:cNvSpPr>
          <p:nvPr/>
        </p:nvSpPr>
        <p:spPr>
          <a:xfrm>
            <a:off x="539552" y="332656"/>
            <a:ext cx="374441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Bilan Financier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1560" y="1052736"/>
            <a:ext cx="2304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fr-FR" sz="2000" dirty="0">
                <a:solidFill>
                  <a:prstClr val="black">
                    <a:tint val="75000"/>
                  </a:prstClr>
                </a:solidFill>
              </a:rPr>
              <a:t>Saison </a:t>
            </a:r>
            <a:r>
              <a:rPr lang="fr-FR" sz="2000" dirty="0" smtClean="0">
                <a:solidFill>
                  <a:prstClr val="black">
                    <a:tint val="75000"/>
                  </a:prstClr>
                </a:solidFill>
              </a:rPr>
              <a:t>2021-2022</a:t>
            </a:r>
            <a:endParaRPr lang="fr-FR" sz="20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Image 20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916832"/>
            <a:ext cx="1421437" cy="450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124744"/>
            <a:ext cx="249036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1052736"/>
            <a:ext cx="2520280" cy="17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2852936"/>
            <a:ext cx="2448272" cy="168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2488026" cy="171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4581128"/>
            <a:ext cx="2448272" cy="1661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4797152"/>
            <a:ext cx="2565781" cy="131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3457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971600" y="764704"/>
            <a:ext cx="6984776" cy="1362075"/>
          </a:xfrm>
        </p:spPr>
        <p:txBody>
          <a:bodyPr/>
          <a:lstStyle/>
          <a:p>
            <a:r>
              <a:rPr lang="fr-FR" dirty="0"/>
              <a:t>Renouvèlement du bureau</a:t>
            </a:r>
          </a:p>
        </p:txBody>
      </p:sp>
      <p:pic>
        <p:nvPicPr>
          <p:cNvPr id="5122" name="Picture 2" descr="C:\Users\renault\Desktop\ACM\Retro 2019\ACM_Burea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967" y="2132857"/>
            <a:ext cx="3079050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797152"/>
            <a:ext cx="1656184" cy="1145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620688"/>
            <a:ext cx="1971654" cy="74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204864"/>
            <a:ext cx="2376264" cy="3850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4836379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1052" y="620688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fr-FR" dirty="0"/>
              <a:t>Election du nouveau bureau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755576" y="1072666"/>
            <a:ext cx="4032448" cy="639762"/>
          </a:xfrm>
        </p:spPr>
        <p:txBody>
          <a:bodyPr>
            <a:normAutofit/>
          </a:bodyPr>
          <a:lstStyle/>
          <a:p>
            <a:r>
              <a:rPr lang="fr-FR" dirty="0"/>
              <a:t>Saison </a:t>
            </a:r>
            <a:r>
              <a:rPr lang="fr-FR" dirty="0" smtClean="0"/>
              <a:t>2021-2022</a:t>
            </a:r>
            <a:r>
              <a:rPr lang="fr-FR" dirty="0"/>
              <a:t>	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3"/>
          </p:nvPr>
        </p:nvSpPr>
        <p:spPr>
          <a:xfrm>
            <a:off x="4716016" y="836712"/>
            <a:ext cx="3744416" cy="720080"/>
          </a:xfrm>
        </p:spPr>
        <p:txBody>
          <a:bodyPr>
            <a:normAutofit/>
          </a:bodyPr>
          <a:lstStyle/>
          <a:p>
            <a:r>
              <a:rPr lang="fr-FR" dirty="0"/>
              <a:t>Saison </a:t>
            </a:r>
            <a:r>
              <a:rPr lang="fr-FR" dirty="0" smtClean="0"/>
              <a:t>2022-2023</a:t>
            </a:r>
            <a:endParaRPr lang="fr-FR" dirty="0"/>
          </a:p>
        </p:txBody>
      </p:sp>
      <p:sp>
        <p:nvSpPr>
          <p:cNvPr id="12" name="Espace réservé du contenu 8"/>
          <p:cNvSpPr txBox="1">
            <a:spLocks/>
          </p:cNvSpPr>
          <p:nvPr/>
        </p:nvSpPr>
        <p:spPr>
          <a:xfrm>
            <a:off x="683568" y="1700808"/>
            <a:ext cx="341985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quarter" idx="4"/>
          </p:nvPr>
        </p:nvSpPr>
        <p:spPr>
          <a:xfrm>
            <a:off x="683949" y="1673802"/>
            <a:ext cx="3419475" cy="2836862"/>
          </a:xfrm>
        </p:spPr>
        <p:txBody>
          <a:bodyPr>
            <a:no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Chantal </a:t>
            </a:r>
            <a:r>
              <a:rPr lang="fr-FR" sz="1600" b="1" dirty="0" err="1">
                <a:solidFill>
                  <a:srgbClr val="FF0000"/>
                </a:solidFill>
              </a:rPr>
              <a:t>Carrara</a:t>
            </a:r>
            <a:endParaRPr lang="fr-FR" sz="1600" b="1" dirty="0">
              <a:solidFill>
                <a:srgbClr val="FF0000"/>
              </a:solidFill>
            </a:endParaRPr>
          </a:p>
          <a:p>
            <a:r>
              <a:rPr lang="fr-FR" sz="1600" dirty="0">
                <a:solidFill>
                  <a:schemeClr val="tx1"/>
                </a:solidFill>
              </a:rPr>
              <a:t>Anne </a:t>
            </a:r>
            <a:r>
              <a:rPr lang="fr-FR" sz="1600" dirty="0" err="1">
                <a:solidFill>
                  <a:schemeClr val="tx1"/>
                </a:solidFill>
              </a:rPr>
              <a:t>Hautreux</a:t>
            </a:r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r>
              <a:rPr lang="fr-FR" sz="1600" dirty="0" smtClean="0"/>
              <a:t>Stéphane </a:t>
            </a:r>
            <a:r>
              <a:rPr lang="fr-FR" sz="1600" dirty="0"/>
              <a:t>Salvadori</a:t>
            </a:r>
          </a:p>
          <a:p>
            <a:r>
              <a:rPr lang="fr-FR" sz="1600" dirty="0">
                <a:solidFill>
                  <a:schemeClr val="tx1"/>
                </a:solidFill>
              </a:rPr>
              <a:t>Delphine Salvadori</a:t>
            </a:r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Céline Hozsan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  <p:pic>
        <p:nvPicPr>
          <p:cNvPr id="22" name="Image 2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="" xmlns:a16="http://schemas.microsoft.com/office/drawing/2014/main" id="{43E8F45E-FEF9-448A-B85C-E5E25A5ADB31}"/>
              </a:ext>
            </a:extLst>
          </p:cNvPr>
          <p:cNvSpPr txBox="1">
            <a:spLocks/>
          </p:cNvSpPr>
          <p:nvPr/>
        </p:nvSpPr>
        <p:spPr>
          <a:xfrm>
            <a:off x="4860032" y="1484784"/>
            <a:ext cx="3419475" cy="283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Anne Hautreux</a:t>
            </a:r>
          </a:p>
          <a:p>
            <a:r>
              <a:rPr lang="fr-FR" sz="1600" dirty="0" smtClean="0"/>
              <a:t>Bruno </a:t>
            </a:r>
            <a:r>
              <a:rPr lang="fr-FR" sz="1600" dirty="0"/>
              <a:t>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r>
              <a:rPr lang="fr-FR" sz="1600" dirty="0" smtClean="0"/>
              <a:t>Stéphane Salvadori</a:t>
            </a:r>
          </a:p>
          <a:p>
            <a:r>
              <a:rPr lang="fr-FR" sz="1600" dirty="0" smtClean="0"/>
              <a:t>Delphine Salvadori</a:t>
            </a:r>
            <a:endParaRPr lang="fr-FR" sz="1600" dirty="0"/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</a:t>
            </a:r>
            <a:r>
              <a:rPr lang="fr-FR" sz="1600" dirty="0" err="1"/>
              <a:t>Hozsan</a:t>
            </a:r>
            <a:endParaRPr lang="fr-FR" sz="1600" dirty="0"/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</a:t>
            </a:r>
            <a:r>
              <a:rPr lang="fr-FR" sz="1600" dirty="0" smtClean="0"/>
              <a:t>Pruvost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Louise Hautreux</a:t>
            </a:r>
          </a:p>
          <a:p>
            <a:r>
              <a:rPr lang="fr-FR" sz="1600" b="1" dirty="0" err="1" smtClean="0">
                <a:solidFill>
                  <a:schemeClr val="tx1"/>
                </a:solidFill>
              </a:rPr>
              <a:t>Cléo</a:t>
            </a:r>
            <a:r>
              <a:rPr lang="fr-FR" sz="1600" b="1" dirty="0" smtClean="0">
                <a:solidFill>
                  <a:schemeClr val="tx1"/>
                </a:solidFill>
              </a:rPr>
              <a:t> Salvadori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Lucas Borie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800" dirty="0"/>
          </a:p>
        </p:txBody>
      </p:sp>
    </p:spTree>
    <p:extLst>
      <p:ext uri="{BB962C8B-B14F-4D97-AF65-F5344CB8AC3E}">
        <p14:creationId xmlns="" xmlns:p14="http://schemas.microsoft.com/office/powerpoint/2010/main" val="187343013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836712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de la saison 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2022-2023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Poursuivre et finir la formation des éducateurs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Recherche de nouveaux sponsors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Réassort des </a:t>
            </a:r>
            <a:r>
              <a:rPr lang="fr-FR" sz="1200" dirty="0" err="1"/>
              <a:t>Trifonctions</a:t>
            </a:r>
            <a:r>
              <a:rPr lang="fr-FR" sz="1200" dirty="0"/>
              <a:t> (mise à jour de la maquette avec les nouveaux sponsors)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</a:t>
            </a:r>
            <a:r>
              <a:rPr lang="fr-FR" sz="1200" dirty="0" smtClean="0"/>
              <a:t>Reconstruire un  socle de bénévoles</a:t>
            </a: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</a:t>
            </a:r>
            <a:r>
              <a:rPr lang="fr-FR" sz="1200" dirty="0" smtClean="0"/>
              <a:t>Prévoir le renouvèlement du bureau (départs déjà annoncés)</a:t>
            </a: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</a:t>
            </a:r>
            <a:r>
              <a:rPr lang="fr-FR" sz="1200" dirty="0" smtClean="0"/>
              <a:t>Remplacement du Prix de la St Rémy </a:t>
            </a:r>
          </a:p>
          <a:p>
            <a:pPr lvl="0">
              <a:buFontTx/>
              <a:buChar char="-"/>
            </a:pPr>
            <a:endParaRPr lang="fr-FR" sz="1200" dirty="0" smtClean="0"/>
          </a:p>
          <a:p>
            <a:pPr lvl="0">
              <a:buFontTx/>
              <a:buChar char="-"/>
            </a:pPr>
            <a:r>
              <a:rPr lang="fr-FR" sz="1200" dirty="0" smtClean="0"/>
              <a:t> Ecole VTT </a:t>
            </a:r>
          </a:p>
          <a:p>
            <a:pPr lvl="1">
              <a:buFontTx/>
              <a:buChar char="-"/>
            </a:pPr>
            <a:r>
              <a:rPr lang="fr-FR" sz="1200" dirty="0" smtClean="0"/>
              <a:t> Planning de Progression (pré requis pour faciliter les montées et descentes des groupes)</a:t>
            </a:r>
          </a:p>
          <a:p>
            <a:pPr lvl="1">
              <a:buFontTx/>
              <a:buChar char="-"/>
            </a:pPr>
            <a:r>
              <a:rPr lang="fr-FR" sz="1200" dirty="0" smtClean="0"/>
              <a:t> Meilleure préparation à la compétition (octobre/novembre)</a:t>
            </a:r>
          </a:p>
          <a:p>
            <a:pPr lvl="1">
              <a:buFontTx/>
              <a:buChar char="-"/>
            </a:pPr>
            <a:r>
              <a:rPr lang="fr-FR" sz="1200" dirty="0" smtClean="0"/>
              <a:t> Randonnée VTT</a:t>
            </a:r>
          </a:p>
          <a:p>
            <a:pPr lvl="0">
              <a:buFontTx/>
              <a:buChar char="-"/>
            </a:pPr>
            <a:endParaRPr lang="fr-FR" sz="1200" dirty="0" smtClean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/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r>
              <a:rPr lang="fr-FR" sz="1200" b="1" dirty="0"/>
              <a:t> 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517232"/>
            <a:ext cx="1599607" cy="92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456474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339752" y="476672"/>
            <a:ext cx="5728600" cy="893117"/>
          </a:xfrm>
        </p:spPr>
        <p:txBody>
          <a:bodyPr>
            <a:normAutofit/>
          </a:bodyPr>
          <a:lstStyle/>
          <a:p>
            <a:r>
              <a:rPr lang="fr-FR" dirty="0"/>
              <a:t>A vos agendas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2555776" y="1268760"/>
            <a:ext cx="3312368" cy="576064"/>
          </a:xfrm>
        </p:spPr>
        <p:txBody>
          <a:bodyPr>
            <a:normAutofit fontScale="70000" lnSpcReduction="20000"/>
          </a:bodyPr>
          <a:lstStyle/>
          <a:p>
            <a:r>
              <a:rPr lang="fr-FR" sz="3100" dirty="0"/>
              <a:t>Nos organisations </a:t>
            </a:r>
            <a:r>
              <a:rPr lang="fr-FR" sz="3100" dirty="0" smtClean="0"/>
              <a:t>2023</a:t>
            </a:r>
            <a:r>
              <a:rPr lang="fr-FR" dirty="0"/>
              <a:t>	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683568" y="2348880"/>
            <a:ext cx="5904656" cy="2835797"/>
          </a:xfrm>
        </p:spPr>
        <p:txBody>
          <a:bodyPr>
            <a:normAutofit/>
          </a:bodyPr>
          <a:lstStyle/>
          <a:p>
            <a:r>
              <a:rPr lang="fr-FR" sz="2000" dirty="0"/>
              <a:t>Ven.  </a:t>
            </a:r>
            <a:r>
              <a:rPr lang="fr-FR" sz="2000" dirty="0" smtClean="0"/>
              <a:t>27/01 Présentation des équipes</a:t>
            </a:r>
            <a:endParaRPr lang="fr-FR" sz="2000" dirty="0"/>
          </a:p>
          <a:p>
            <a:r>
              <a:rPr lang="fr-FR" sz="2000" dirty="0"/>
              <a:t>Dim.  </a:t>
            </a:r>
            <a:r>
              <a:rPr lang="fr-FR" sz="2000" dirty="0" smtClean="0"/>
              <a:t>02/04 </a:t>
            </a:r>
            <a:r>
              <a:rPr lang="fr-FR" sz="2000" dirty="0"/>
              <a:t>VOT Adultes</a:t>
            </a:r>
          </a:p>
          <a:p>
            <a:r>
              <a:rPr lang="fr-FR" sz="2000" dirty="0"/>
              <a:t>Sam. </a:t>
            </a:r>
            <a:r>
              <a:rPr lang="fr-FR" sz="2000" dirty="0" smtClean="0"/>
              <a:t>17/06 </a:t>
            </a:r>
            <a:r>
              <a:rPr lang="fr-FR" sz="2000" dirty="0"/>
              <a:t>VOT Jeunes</a:t>
            </a:r>
          </a:p>
          <a:p>
            <a:endParaRPr lang="fr-FR" sz="2000" dirty="0" smtClean="0"/>
          </a:p>
          <a:p>
            <a:r>
              <a:rPr lang="fr-FR" sz="2000" dirty="0" smtClean="0"/>
              <a:t>Dim</a:t>
            </a:r>
            <a:r>
              <a:rPr lang="fr-FR" sz="2000" dirty="0"/>
              <a:t>.  </a:t>
            </a:r>
            <a:r>
              <a:rPr lang="fr-FR" sz="2000" dirty="0" smtClean="0"/>
              <a:t>xx/xx Remplaçant de la St Rémy</a:t>
            </a:r>
            <a:endParaRPr lang="fr-FR" sz="2000" dirty="0"/>
          </a:p>
          <a:p>
            <a:r>
              <a:rPr lang="fr-FR" sz="2000" dirty="0"/>
              <a:t>Dim.  </a:t>
            </a:r>
            <a:r>
              <a:rPr lang="fr-FR" sz="2000" dirty="0" smtClean="0"/>
              <a:t>xx/xx </a:t>
            </a:r>
            <a:r>
              <a:rPr lang="fr-FR" sz="2000" dirty="0" err="1"/>
              <a:t>Cyclo-Cross</a:t>
            </a:r>
            <a:endParaRPr lang="fr-FR" sz="2000" dirty="0"/>
          </a:p>
        </p:txBody>
      </p:sp>
      <p:pic>
        <p:nvPicPr>
          <p:cNvPr id="4098" name="Picture 2" descr="C:\Users\renault\Desktop\ACM\Retro 2019\napasoubli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872208" cy="1850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692696"/>
            <a:ext cx="1728192" cy="176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437112"/>
            <a:ext cx="21050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renault\Desktop\ACM\Retro 2019\oncomptesurvo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50630"/>
            <a:ext cx="2880320" cy="12568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5301208"/>
            <a:ext cx="68407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Extrait de la charte 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2022</a:t>
            </a:r>
            <a:endParaRPr kumimoji="0" lang="fr-FR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Nous nous engageons à participer à la vie du club,</a:t>
            </a:r>
            <a:endParaRPr kumimoji="0" lang="fr-FR" sz="9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en apportant notre aide sur les organisations prévues </a:t>
            </a:r>
            <a:endParaRPr kumimoji="0" lang="fr-FR" sz="9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au calendrier de l’AC Marines 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42750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339752" y="476672"/>
            <a:ext cx="5728600" cy="89311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Calendrier prévisionnel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2555776" y="1268760"/>
            <a:ext cx="3312368" cy="576064"/>
          </a:xfrm>
        </p:spPr>
        <p:txBody>
          <a:bodyPr>
            <a:normAutofit/>
          </a:bodyPr>
          <a:lstStyle/>
          <a:p>
            <a:r>
              <a:rPr lang="fr-FR" dirty="0"/>
              <a:t>	</a:t>
            </a:r>
          </a:p>
        </p:txBody>
      </p:sp>
      <p:pic>
        <p:nvPicPr>
          <p:cNvPr id="4098" name="Picture 2" descr="C:\Users\renault\Desktop\ACM\Retro 2019\napasoubli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872208" cy="1850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340768"/>
            <a:ext cx="55245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420888"/>
            <a:ext cx="1689256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789040"/>
            <a:ext cx="1728192" cy="113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5229200"/>
            <a:ext cx="1671955" cy="88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142750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3" y="1014413"/>
            <a:ext cx="80676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1427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renault\Desktop\ACM\Retro 2019\ape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2390775" cy="1133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4043098" cy="2723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988840"/>
            <a:ext cx="184535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348880"/>
            <a:ext cx="38481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908720"/>
            <a:ext cx="1667018" cy="254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764705"/>
            <a:ext cx="25922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2167279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2182</TotalTime>
  <Words>558</Words>
  <Application>Microsoft Office PowerPoint</Application>
  <PresentationFormat>Affichage à l'écran (4:3)</PresentationFormat>
  <Paragraphs>285</Paragraphs>
  <Slides>36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Austin</vt:lpstr>
      <vt:lpstr>  ASSEMBLEE GENERALE </vt:lpstr>
      <vt:lpstr>Présentation du club</vt:lpstr>
      <vt:lpstr>La composition du bureau</vt:lpstr>
      <vt:lpstr>La composition du bureau</vt:lpstr>
      <vt:lpstr>Diapositive 5</vt:lpstr>
      <vt:lpstr>Diapositive 6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Diapositive 14</vt:lpstr>
      <vt:lpstr>Diapositive 15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  Nos sponsors</vt:lpstr>
      <vt:lpstr>Renouvèlement du bureau</vt:lpstr>
      <vt:lpstr>Election du nouveau bureau</vt:lpstr>
      <vt:lpstr>Diapositive 32</vt:lpstr>
      <vt:lpstr>A vos agendas </vt:lpstr>
      <vt:lpstr>Calendrier prévisionnel </vt:lpstr>
      <vt:lpstr>Diapositive 35</vt:lpstr>
      <vt:lpstr>Diapositive 36</vt:lpstr>
    </vt:vector>
  </TitlesOfParts>
  <Company>IFP Energies Nouvelles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ASSEMBLEE GENERALE A.C.M</dc:title>
  <dc:creator>RENAULT Pascal</dc:creator>
  <cp:lastModifiedBy>Pascal RENAULT</cp:lastModifiedBy>
  <cp:revision>229</cp:revision>
  <dcterms:created xsi:type="dcterms:W3CDTF">2019-11-19T08:21:01Z</dcterms:created>
  <dcterms:modified xsi:type="dcterms:W3CDTF">2022-11-26T13:07:20Z</dcterms:modified>
</cp:coreProperties>
</file>